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58" r:id="rId2"/>
    <p:sldId id="361" r:id="rId3"/>
    <p:sldId id="364" r:id="rId4"/>
    <p:sldId id="356" r:id="rId5"/>
    <p:sldId id="365" r:id="rId6"/>
    <p:sldId id="337" r:id="rId7"/>
    <p:sldId id="366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875C68-E0ED-4C4B-8F32-2192F70AA531}" v="1" dt="2019-09-25T04:52:54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3041" autoAdjust="0"/>
  </p:normalViewPr>
  <p:slideViewPr>
    <p:cSldViewPr snapToGrid="0">
      <p:cViewPr varScale="1">
        <p:scale>
          <a:sx n="86" d="100"/>
          <a:sy n="86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ois-Xavier Cat" userId="60886de0176e604a" providerId="LiveId" clId="{9095D21D-74DD-47EF-91D0-44AFBC11A344}"/>
    <pc:docChg chg="undo modMainMaster">
      <pc:chgData name="Francois-Xavier Cat" userId="60886de0176e604a" providerId="LiveId" clId="{9095D21D-74DD-47EF-91D0-44AFBC11A344}" dt="2019-09-25T04:56:03.015" v="59" actId="1076"/>
      <pc:docMkLst>
        <pc:docMk/>
      </pc:docMkLst>
      <pc:sldMasterChg chg="modSldLayout">
        <pc:chgData name="Francois-Xavier Cat" userId="60886de0176e604a" providerId="LiveId" clId="{9095D21D-74DD-47EF-91D0-44AFBC11A344}" dt="2019-09-25T04:56:03.015" v="59" actId="1076"/>
        <pc:sldMasterMkLst>
          <pc:docMk/>
          <pc:sldMasterMk cId="0" sldId="2147483648"/>
        </pc:sldMasterMkLst>
        <pc:sldLayoutChg chg="addSp modSp">
          <pc:chgData name="Francois-Xavier Cat" userId="60886de0176e604a" providerId="LiveId" clId="{9095D21D-74DD-47EF-91D0-44AFBC11A344}" dt="2019-09-25T04:56:03.015" v="59" actId="1076"/>
          <pc:sldLayoutMkLst>
            <pc:docMk/>
            <pc:sldMasterMk cId="0" sldId="2147483648"/>
            <pc:sldLayoutMk cId="1560004320" sldId="2147483664"/>
          </pc:sldLayoutMkLst>
          <pc:picChg chg="add mod">
            <ac:chgData name="Francois-Xavier Cat" userId="60886de0176e604a" providerId="LiveId" clId="{9095D21D-74DD-47EF-91D0-44AFBC11A344}" dt="2019-09-25T04:56:03.015" v="59" actId="1076"/>
            <ac:picMkLst>
              <pc:docMk/>
              <pc:sldMasterMk cId="0" sldId="2147483648"/>
              <pc:sldLayoutMk cId="1560004320" sldId="2147483664"/>
              <ac:picMk id="5" creationId="{731E96BB-A3D2-4671-8F9E-EE76BD2E21B7}"/>
            </ac:picMkLst>
          </pc:picChg>
          <pc:picChg chg="mod">
            <ac:chgData name="Francois-Xavier Cat" userId="60886de0176e604a" providerId="LiveId" clId="{9095D21D-74DD-47EF-91D0-44AFBC11A344}" dt="2019-09-25T04:54:19.582" v="19" actId="1076"/>
            <ac:picMkLst>
              <pc:docMk/>
              <pc:sldMasterMk cId="0" sldId="2147483648"/>
              <pc:sldLayoutMk cId="1560004320" sldId="2147483664"/>
              <ac:picMk id="10" creationId="{693A7F93-7989-4AA3-85EF-12A256E4FEBF}"/>
            </ac:picMkLst>
          </pc:picChg>
          <pc:picChg chg="mod">
            <ac:chgData name="Francois-Xavier Cat" userId="60886de0176e604a" providerId="LiveId" clId="{9095D21D-74DD-47EF-91D0-44AFBC11A344}" dt="2019-09-25T04:55:40.565" v="25" actId="1076"/>
            <ac:picMkLst>
              <pc:docMk/>
              <pc:sldMasterMk cId="0" sldId="2147483648"/>
              <pc:sldLayoutMk cId="1560004320" sldId="2147483664"/>
              <ac:picMk id="14" creationId="{7E5BE77A-1B51-4E2A-8350-2605C547D1CB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2E0FDB-9D15-49D8-89D6-527017F1D9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1CC9-3E18-48F8-B0AE-46CAC6084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87178-32C6-4B86-9B80-E1908322CE5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19126-D499-4C56-83F3-AC99298F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4535-B2A7-4B93-8DB7-66DBD00045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A4C59-4CFF-4847-B51B-857555A1D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278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6E80C-2F02-41B9-9B05-3BE09DAE996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BD7D5-A1AC-4AF3-9563-59F80BF2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2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pen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5122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7693" y="1005871"/>
            <a:ext cx="9728651" cy="126618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454320" y="2272052"/>
            <a:ext cx="9714228" cy="8250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B3931C-F0E8-49A6-BE09-15986BBD5B1E}"/>
              </a:ext>
            </a:extLst>
          </p:cNvPr>
          <p:cNvGrpSpPr/>
          <p:nvPr userDrawn="1"/>
        </p:nvGrpSpPr>
        <p:grpSpPr>
          <a:xfrm>
            <a:off x="1474303" y="3381080"/>
            <a:ext cx="4408774" cy="1253502"/>
            <a:chOff x="1569244" y="4286576"/>
            <a:chExt cx="4114801" cy="112880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C2B05D-DF1F-4FDA-94E5-ABB893C8EDED}"/>
                </a:ext>
              </a:extLst>
            </p:cNvPr>
            <p:cNvSpPr/>
            <p:nvPr userDrawn="1"/>
          </p:nvSpPr>
          <p:spPr>
            <a:xfrm>
              <a:off x="1569244" y="4286576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825FCA-1F68-46F2-A300-7D3D053D5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5931" y="4326223"/>
              <a:ext cx="3284073" cy="101149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AABA-90E3-4F25-AA48-7BBBC08FCEBF}"/>
              </a:ext>
            </a:extLst>
          </p:cNvPr>
          <p:cNvGrpSpPr/>
          <p:nvPr userDrawn="1"/>
        </p:nvGrpSpPr>
        <p:grpSpPr>
          <a:xfrm>
            <a:off x="6631619" y="3400808"/>
            <a:ext cx="4481451" cy="1233774"/>
            <a:chOff x="6498674" y="4630564"/>
            <a:chExt cx="4596112" cy="136835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F0DEDF1-C2FC-4CF2-93A8-674FDEBAEF3F}"/>
                </a:ext>
              </a:extLst>
            </p:cNvPr>
            <p:cNvSpPr/>
            <p:nvPr userDrawn="1"/>
          </p:nvSpPr>
          <p:spPr>
            <a:xfrm>
              <a:off x="6498674" y="4630564"/>
              <a:ext cx="4596112" cy="1368352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9C5DF8A-3D13-4C67-A472-F2C3D7054C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97" y="4989179"/>
              <a:ext cx="4297398" cy="651121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C22CFFB-DB25-4CC7-8CE2-0661CA147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034" y="6391009"/>
            <a:ext cx="4114800" cy="365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7239A1-A40B-47A3-BF67-93F747E4BCC2}"/>
              </a:ext>
            </a:extLst>
          </p:cNvPr>
          <p:cNvGrpSpPr/>
          <p:nvPr userDrawn="1"/>
        </p:nvGrpSpPr>
        <p:grpSpPr>
          <a:xfrm>
            <a:off x="4254034" y="4804293"/>
            <a:ext cx="4408774" cy="1253502"/>
            <a:chOff x="4254033" y="4682324"/>
            <a:chExt cx="4114801" cy="114909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2754AEC-7D37-4615-8565-F7D6DFE9C459}"/>
                </a:ext>
              </a:extLst>
            </p:cNvPr>
            <p:cNvSpPr/>
            <p:nvPr userDrawn="1"/>
          </p:nvSpPr>
          <p:spPr>
            <a:xfrm>
              <a:off x="4254033" y="4702622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A8D1BC-6767-420E-962E-A0C2FB572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053" y="4682324"/>
              <a:ext cx="3664780" cy="1146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800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2BE-DBD1-4C6B-94CA-2FF4A50DA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10F6-8C01-496E-970F-932B3486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9B39-A912-4D13-AC9C-5F2088D8D8D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25FCB-1FC0-411C-B307-6798A460FD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CA809-A9D1-434D-A4FB-657229C51AF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C61B35-191E-4413-877C-4CD1F7C83AC6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02DC8-0379-4032-AD47-DE7DDC8DB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3" name="Graphic 8">
              <a:extLst>
                <a:ext uri="{FF2B5EF4-FFF2-40B4-BE49-F238E27FC236}">
                  <a16:creationId xmlns:a16="http://schemas.microsoft.com/office/drawing/2014/main" id="{66594909-95A8-4D59-8A18-20D21A4B486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9C8662D-B1F5-41C8-B3F1-A5B27B566B1F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3FC2A3-D4C1-419A-9C60-3F7C5BAF963E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31B8A3-CC59-425E-8CA0-79F1396548F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C62DD07-FEAF-4312-AABE-E644E3CAD799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68CF7-2252-43C2-884D-657183614CF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2CA68D-0FB3-41AD-B742-CD2573DC35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CFA02C4-6B6C-490F-9B6A-09987939316D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04407BE-7488-42CD-BB0C-EE0CE92DDA36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60C3497-05DF-4282-AD83-1861A41828B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670FEE-E005-4BB8-9766-59FC32EED73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C46EED-48D3-45BB-BD3E-66B7B18F640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094108F-1080-4E5B-9D32-F37FA5FABF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EF956DE2-B4C1-4F3B-A52B-653C589F4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17334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8B1A-AA3F-4454-BE4E-9BD75F307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21427-409C-4B67-A5F8-B48B4C866958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38" name="Picture 37" descr="A close up of a sign&#10;&#10;Description automatically generated">
              <a:extLst>
                <a:ext uri="{FF2B5EF4-FFF2-40B4-BE49-F238E27FC236}">
                  <a16:creationId xmlns:a16="http://schemas.microsoft.com/office/drawing/2014/main" id="{8674810F-75CE-42E2-87C4-3AB7CCF01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1258A2AB-40D3-45E0-A5AE-ADC40CD1B5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F82EA6E-57DB-4105-B831-8D93DD1D8684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B364CCD-5245-428F-B898-B119AECD90FB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2A3EE8F-90BA-4E6E-8880-69346407D3F9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A7EE39E-949F-4949-936F-FC449CBBA10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521043C-612F-4356-B219-6BD8107A3795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AACEF74-81C5-4F23-83BE-A2A5E7B9894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94291A-6604-4474-84BA-893AA923256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F7696E9-A989-493F-ABBC-7B5A9A9A830A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D242EAB-021B-438E-A1B5-6187505F4B93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24EB7B-0753-438D-81B3-13742FD8EFE0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DC182D0-1F09-4C8B-A83E-CE4A75E76B2D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835FF6-457A-407B-B721-76CBD820DA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2" name="Footer Placeholder 21">
            <a:extLst>
              <a:ext uri="{FF2B5EF4-FFF2-40B4-BE49-F238E27FC236}">
                <a16:creationId xmlns:a16="http://schemas.microsoft.com/office/drawing/2014/main" id="{A32AED26-8023-4EBE-BD44-7C89F743A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51870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2F7C87C-CFCF-49B5-A75F-5C6A0FFC2B6A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8331608-E0CE-4751-9946-4B725D73E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0080BAA3-6667-4BD2-98A2-DBAE1CD99A31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3224FA-8A66-4DF4-AC3C-D730EF629269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EDF8C0B-D2C0-4B34-9EB4-811A8E5B0BF3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3BF7340-F64A-4E8E-B9C1-A97FF0D31575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6B6E8D8-48EF-4890-AE6D-766F1E7E69C5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0CDD19-AB5D-4FB5-A8AF-E9E1EA78836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046B00-A3C2-46D3-AD76-C938C6DDAD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3EAB987-5CBA-4712-8603-FEF4AE2B6F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44BC75-9922-418D-9711-0AB6E55D47AB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B0D8D-923C-4F89-A7AE-7E694728A131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54B0229-67DB-4EB9-8F10-4EAC348A0C87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C38F3FD-A2CE-4830-B94C-D9A3D3157C9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F6BED2-EB63-485A-91FF-2812E0753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6" name="Footer Placeholder 21">
            <a:extLst>
              <a:ext uri="{FF2B5EF4-FFF2-40B4-BE49-F238E27FC236}">
                <a16:creationId xmlns:a16="http://schemas.microsoft.com/office/drawing/2014/main" id="{67F46D13-28DC-4B7F-9EB2-4D96F6BF8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909897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7456-0886-42A9-94CA-9F973225D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DDC-3914-43AF-8947-A66C40BF8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D15EF-2EE6-4BA4-99AD-CE8A8DED3E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FB92A7-9344-4797-8C74-57F6B7F498FD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C5B1522-22D8-42A5-A7DA-9B1FD3EED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409A3B9-8DF3-4367-B847-F731DAFE05DE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36B0D5-B972-421D-B441-DD09ACE0B9E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36C2C5-2A86-4FDD-BC3E-572B4A353518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2A45FA9-4AF5-491C-8B74-1B0536DFD512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10D3268-ABCB-4C0C-A350-998EB0E6D5C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A3BBE03-5430-4B2C-B566-53DF28C01D8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6A50F5-B35F-4E96-82A1-36B24758DE86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A1D5CD5-1B22-4DE6-9CF8-7704A37819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D05E9BD-BB3F-4787-9653-488D3FA45DA9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2B30F50-1340-4FD9-A189-4A13D25089D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F5C6A4-7A67-413D-A204-12AC10CF1244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71B6C1-1363-4E74-8CD8-6D4145E7F3E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F1758D-6932-4689-867E-C3FEF21836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C8C7E393-925D-4BC3-B420-D9A989C1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22038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D42-D2C7-4612-90F5-5613BAE0F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B973-0F3B-4CC4-8D95-642FEA32BE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3F1B3-39E0-4BE6-817A-610BF4D198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0088D-BB9A-4A98-84D5-E04253B550A9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24372765-5DC7-4C53-9D80-D714862F2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A8C17D8-938C-4228-9BD1-CD18CB905DF9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9D3E86-EB3F-4407-A41B-396EE4BFFAD7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FD5A68-9DFC-4D4F-8A26-701AB0ACCA0F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F63E32E-9081-4312-9EDE-F0C334502370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EE9B8DD-4E3F-4421-8F64-E6FE50DD77A6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55774B7-7700-4D07-9F6F-099862A2E67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D6270B-CAEF-48AA-9825-1E3AEB0E27A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8A0B0A-D1B5-4A34-92E9-EF1D0C9193C7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59AB328-6094-4AE5-97CF-9A80D8C81350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E7B52FB-8338-4A74-83FC-98B044927E3C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75C07C-DAEE-4B74-BEB1-5FE7D5606F8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247B32-9BB4-40A3-97FD-B961F9EB1DE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6DAD27-1344-4811-A739-BFC26E66EA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9AC47251-032A-4568-9FC8-044EB74E6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9379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E0F3-FC31-414C-85AA-D57B67283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9FE8E-FFFF-4843-9DA1-9D2DA8F29F3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6007E-2419-43DF-A4D3-D19ED4B9BDF2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B8E3703-9523-49B1-8B2A-CC6881D8F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7C42CD1-5D34-464D-A229-7E35D6416F53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7C9AFF3-915C-4994-8604-6B5EA2BEBBB2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2F19C7F-DE23-4703-B7AA-E0C101DCC16A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88CE78-673B-46D2-A038-101EC9F38ABD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7B12B-6497-4318-8B1E-77655DB4FA0A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65ECF9F-09DF-4EB9-99C7-2C596E3C462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72E75F-84E4-4CBB-9F00-A8E15CF7F219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D02593-8A9E-4F8D-A8A0-7BF834609804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7862AB8-5070-46A6-AED0-1560B5DC02B7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2ED093-3AFA-4001-8F5A-6837B811C46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C6643A-B090-425E-9645-BFD7AC85109B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785AFF1-617A-43E2-B931-499B55C0F7A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8625174-B71B-4E59-ACAE-5EAEAA7372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8" name="Footer Placeholder 21">
            <a:extLst>
              <a:ext uri="{FF2B5EF4-FFF2-40B4-BE49-F238E27FC236}">
                <a16:creationId xmlns:a16="http://schemas.microsoft.com/office/drawing/2014/main" id="{E64C09F6-39B9-4FBD-B81D-4382AD18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806267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7B7D-C642-47E6-A23E-EFE6F627E0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CAF-A1BE-4FFD-A492-41541CF232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5D7BC-EAFA-4AAC-A56D-C6A0212BC4AB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041A613D-354B-49FD-9128-B87885886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980B225A-98E5-4272-9BFA-97E89F647BD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EAEEE56-C2A9-4496-88E0-06FD81E588F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82D4A9-BD8D-4A1B-845E-F6D03E4E3DC4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C13A80-414A-41F4-B622-D57DC2CE56CE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4A7CC49-A5FD-49CF-AADD-F91522166AE8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588FB57-ADCF-4A9B-8655-699C5C6105AB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3549F4-1C1A-4C26-A543-9121648E93D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ADDCC8-AE98-4FB1-BACA-6F2F35428C6C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B1E1C9-2DE2-4234-B58D-9547E73DB06E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6B0C1C-8FC6-4DEA-89E3-DB3C07C589C7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99F9CA-6BDB-43CE-9FBB-341182901FD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18FA7A-5D01-4CEE-888C-2BB74B11A07A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59254-062D-4617-859C-071470DC70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24" name="Footer Placeholder 21">
            <a:extLst>
              <a:ext uri="{FF2B5EF4-FFF2-40B4-BE49-F238E27FC236}">
                <a16:creationId xmlns:a16="http://schemas.microsoft.com/office/drawing/2014/main" id="{62584C51-B2A8-4C75-A8A8-755C6C95A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4051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0AE5C-CFF9-481F-8E0E-925460FA5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74119" y="6573481"/>
            <a:ext cx="1423624" cy="225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079B21-2CC1-4651-B0DD-D2C833D02D80}"/>
              </a:ext>
            </a:extLst>
          </p:cNvPr>
          <p:cNvSpPr/>
          <p:nvPr userDrawn="1"/>
        </p:nvSpPr>
        <p:spPr>
          <a:xfrm>
            <a:off x="838200" y="582826"/>
            <a:ext cx="10515600" cy="5974671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A109036-3633-45A1-992E-4CFBCFE9E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73" y="2008548"/>
            <a:ext cx="4891402" cy="712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B58411-222A-47C3-884A-FC99D5860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776" y="1922236"/>
            <a:ext cx="3491730" cy="107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A7F93-7989-4AA3-85EF-12A256E4FE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57" y="4704154"/>
            <a:ext cx="2514599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F3355-4CD0-4D86-B1E0-3222A5737D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21" y="3038173"/>
            <a:ext cx="4019550" cy="1257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BE77A-1B51-4E2A-8350-2605C547D1C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02" y="4890106"/>
            <a:ext cx="885395" cy="885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CBE5D-62CF-43FA-9E9A-D5F25C871DD6}"/>
              </a:ext>
            </a:extLst>
          </p:cNvPr>
          <p:cNvSpPr txBox="1"/>
          <p:nvPr userDrawn="1"/>
        </p:nvSpPr>
        <p:spPr>
          <a:xfrm>
            <a:off x="4475831" y="771840"/>
            <a:ext cx="3491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 dirty="0">
                <a:solidFill>
                  <a:schemeClr val="bg1">
                    <a:lumMod val="50000"/>
                  </a:schemeClr>
                </a:solidFill>
              </a:rPr>
              <a:t>Merci !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1E96BB-A3D2-4671-8F9E-EE76BD2E21B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52" y="4596542"/>
            <a:ext cx="3048091" cy="13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0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6D62D-045F-4D47-887E-0F7F39F17E6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8203" y="4241842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99955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  <a:solidFill>
            <a:srgbClr val="666699">
              <a:alpha val="49804"/>
            </a:srgbClr>
          </a:solidFill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48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53403" cy="6858000"/>
            <a:chOff x="0" y="358622"/>
            <a:chExt cx="8153403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358622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77814" y="358622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091EF93-B35F-4FEB-9AED-2B78E4D40F7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0124F3-C682-4AE1-92DB-EAE2322D1DC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C453C2-463E-46DF-99E0-DF3EA78D7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4740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A110D67-86FE-41BD-AF58-611D6BB89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65167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628B5-7616-4045-864A-6FD0CE3285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5B70C9-2C78-4EDE-A48C-397D9A522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Small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2B12CC-8DD8-4F57-BB9B-87C4E1A026DD}"/>
              </a:ext>
            </a:extLst>
          </p:cNvPr>
          <p:cNvGrpSpPr/>
          <p:nvPr userDrawn="1"/>
        </p:nvGrpSpPr>
        <p:grpSpPr>
          <a:xfrm>
            <a:off x="1447816" y="6055046"/>
            <a:ext cx="9456166" cy="704376"/>
            <a:chOff x="939586" y="6146710"/>
            <a:chExt cx="9851189" cy="731816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75A3302-C275-461F-ABD9-1BC7B8FCB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8B69B169-35CF-4C88-86F7-9026CCBA211D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323FD3-0DD6-4A1E-9AEB-6B14BC6CFDB6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527EEAF-971A-465E-AFFC-4897A761015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18A87C-B298-4A37-BB28-6392C37FFD61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C9F760-0F9C-499E-B527-5523581FF0E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C67BE11-C39C-4F20-91F8-A54FEC29EB9F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82EBFE-D647-4C86-BB18-D8441A893F7F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F64965-B088-44EC-84F6-3AECDBE4F618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8FAC5EB-4A45-4001-AF45-F65B0328D945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647EF33-A774-4800-A401-1CB7372ED11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13D55A-4922-4944-9760-6EA5AC266DF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43A660D-8D24-4457-BB34-84CDA78426B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76B891-9517-4545-BC56-AFE245EAA6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43" name="Footer Placeholder 21">
            <a:extLst>
              <a:ext uri="{FF2B5EF4-FFF2-40B4-BE49-F238E27FC236}">
                <a16:creationId xmlns:a16="http://schemas.microsoft.com/office/drawing/2014/main" id="{D4941539-7980-45F9-8AF7-E865E3565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40428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EBA4-16A7-4E3B-924E-2A7E00935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D98E-F993-4E2B-BAEB-B6E05EA676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723332"/>
            <a:ext cx="105156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A69F00-0314-4C48-A157-FC7D65F670CE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1" name="Picture 40" descr="A close up of a sign&#10;&#10;Description automatically generated">
              <a:extLst>
                <a:ext uri="{FF2B5EF4-FFF2-40B4-BE49-F238E27FC236}">
                  <a16:creationId xmlns:a16="http://schemas.microsoft.com/office/drawing/2014/main" id="{BD1F671A-F680-4198-B1E5-91FD76F4D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ED76BEF-A3B9-46F1-BAEA-5A9036440B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18FB54C-269F-467F-823B-85B67199654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F4D03F8-3243-47D3-9953-D62D19FD478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1FE204-454E-4887-A234-F85E9DCEE29A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382EEC-87BE-467B-A12D-CFC990A3157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0527862-90E0-4E96-9D24-4A3FC9126AB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EFE1A43-F5FD-4A91-BC3D-FB9D3509BD3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460FBF-A2F8-401F-96AF-99B32B1CA67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BB6B8B2-967A-4159-B7D1-33141A6B64E4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523B9D-0EFE-4A2F-B093-4823BA826CB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01CA7E-5B72-44DF-9880-6CBE409F933E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E5D46F-1073-4E13-A24E-2DFD39838E4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25EED1-4601-4E09-B5E5-950264753E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4A9A817F-CF6E-4D6E-AF22-15BF8F693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0638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8720-D7AB-4298-9EA6-80AD625A8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6F7B-7381-4423-B6A2-4CA4F4C732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FA-3D12-4BB6-870B-47F2DF4DB84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BDA3AB-DC47-472E-8277-B7772DC1E917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0" name="Picture 39" descr="A close up of a sign&#10;&#10;Description automatically generated">
              <a:extLst>
                <a:ext uri="{FF2B5EF4-FFF2-40B4-BE49-F238E27FC236}">
                  <a16:creationId xmlns:a16="http://schemas.microsoft.com/office/drawing/2014/main" id="{F851D277-02DE-4385-ACEB-B9596183C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1" name="Graphic 8">
              <a:extLst>
                <a:ext uri="{FF2B5EF4-FFF2-40B4-BE49-F238E27FC236}">
                  <a16:creationId xmlns:a16="http://schemas.microsoft.com/office/drawing/2014/main" id="{6DDFAD4F-CE2E-4B6D-926D-A3A638AEAC3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E0721AC-D439-4320-9D03-41ADF818504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BCD1-AD7F-4106-A85F-CA77FF8B85A5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6A149F-0CC4-4C3B-88DB-87511E2A814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2209070-7BD7-418B-AE90-F40FA3861ACC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369495F-3229-483E-AA4B-4E6AA2EEC0D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FBFC02E-62F5-4FF2-B4B2-243489D92704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913B739-91DB-4945-93B0-EF6C6C404646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2E4A585-D704-4067-9F64-2B42E4B0AB21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589BE8-AB36-49C3-9B52-E64E7482383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A248C29-1B19-4BC9-B50F-200DE01F293D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63E4F8C-4C62-46C7-81D0-C8854BB7CCD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D9A827-6587-433E-B1E0-EF3DB16B3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4" name="Footer Placeholder 21">
            <a:extLst>
              <a:ext uri="{FF2B5EF4-FFF2-40B4-BE49-F238E27FC236}">
                <a16:creationId xmlns:a16="http://schemas.microsoft.com/office/drawing/2014/main" id="{4643CAFE-A273-432B-BAC9-3E80BE9E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70561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DA14-B08E-4F3D-9547-7003EF283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CCDB-3FAF-42D3-83C8-6153B48306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 dirty="0"/>
              <a:t>#PSSATPARIS2019</a:t>
            </a:r>
            <a:endParaRPr lang="de-CH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F79D1CA-17FF-4390-B8BE-F10E95DE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91BD776-FC1D-465C-8F34-499AA61DF53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58" y="17330"/>
            <a:ext cx="1010576" cy="101057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B9E76F7-2789-49F5-AE1D-F2EF772837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0"/>
            <a:ext cx="1278384" cy="873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2" r:id="rId3"/>
    <p:sldLayoutId id="2147483665" r:id="rId4"/>
    <p:sldLayoutId id="2147483663" r:id="rId5"/>
    <p:sldLayoutId id="2147483660" r:id="rId6"/>
    <p:sldLayoutId id="2147483649" r:id="rId7"/>
    <p:sldLayoutId id="2147483650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5EC13D-DEDE-4C1A-BC82-B5DC6492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43180B-2A9A-4917-B222-9B89306AD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483AF-89BB-4912-9111-FBDCEF9F28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6432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4B30-DD08-4388-9FB4-D9A9A5E234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63825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3BFB-B5ED-4695-AF8F-21EA01E80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761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F7A5DC-A646-451F-9662-03F70623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3BF84E-9AD4-4DA0-8147-96E2699A836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47" y="4589465"/>
            <a:ext cx="10515600" cy="15001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4D419-876D-45F8-9978-08E4390377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3" y="6356351"/>
            <a:ext cx="4114800" cy="365129"/>
          </a:xfrm>
        </p:spPr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44777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2B78-5DA5-43B0-BE94-505966D1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370F-0E46-494F-A2B8-3C73C424A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5A28E-BCC9-4BA8-AFD5-34D76AAB6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9702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02022C-C4C7-4A64-91B8-5FE6EFD3C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62"/>
            <a:ext cx="12191996" cy="6871317"/>
          </a:xfrm>
          <a:prstGeom prst="rect">
            <a:avLst/>
          </a:prstGeom>
        </p:spPr>
      </p:pic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36261001-9963-4210-A8AA-5B1689F511EE}"/>
              </a:ext>
            </a:extLst>
          </p:cNvPr>
          <p:cNvCxnSpPr/>
          <p:nvPr/>
        </p:nvCxnSpPr>
        <p:spPr>
          <a:xfrm>
            <a:off x="4785649" y="0"/>
            <a:ext cx="3375581" cy="685800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97927-8191-4618-A1A1-084856254492}"/>
              </a:ext>
            </a:extLst>
          </p:cNvPr>
          <p:cNvGrpSpPr/>
          <p:nvPr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5" name="Rectangle 11">
              <a:extLst>
                <a:ext uri="{FF2B5EF4-FFF2-40B4-BE49-F238E27FC236}">
                  <a16:creationId xmlns:a16="http://schemas.microsoft.com/office/drawing/2014/main" id="{E7C57C76-FEE2-4D0D-9ACC-F07BE4357B8F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74D37B5B-21D1-4727-A136-420A467C8C54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Text</a:t>
            </a:r>
            <a:endParaRPr lang="fr-FR" sz="36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279AC-A1EE-4240-97BE-1FE9C4CE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722" y="184565"/>
            <a:ext cx="1415612" cy="13385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075802-B2D0-4EA3-8AF0-D22561A99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3" y="6356351"/>
            <a:ext cx="4114800" cy="365129"/>
          </a:xfrm>
        </p:spPr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59320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6530-EACC-482A-9FAB-53747C0D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4DC79-BDA9-4BC9-AF4F-FC8EC6173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8A58C-794A-4715-A046-9319A77EC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2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65C7303-B529-4F73-8F11-AF8B177F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"/>
            <a:ext cx="12191996" cy="68554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AE8C1E2-6F3D-421E-AEEC-58E177C5B153}"/>
              </a:ext>
            </a:extLst>
          </p:cNvPr>
          <p:cNvSpPr txBox="1"/>
          <p:nvPr/>
        </p:nvSpPr>
        <p:spPr>
          <a:xfrm>
            <a:off x="5164508" y="141937"/>
            <a:ext cx="1002421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French PowerShell Saturday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3FD09911-639A-4418-A70E-26B03418CA43}"/>
              </a:ext>
            </a:extLst>
          </p:cNvPr>
          <p:cNvSpPr/>
          <p:nvPr/>
        </p:nvSpPr>
        <p:spPr>
          <a:xfrm>
            <a:off x="0" y="275939"/>
            <a:ext cx="4785649" cy="6855439"/>
          </a:xfrm>
          <a:prstGeom prst="rect">
            <a:avLst/>
          </a:pr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Isosceles Triangle 12">
            <a:extLst>
              <a:ext uri="{FF2B5EF4-FFF2-40B4-BE49-F238E27FC236}">
                <a16:creationId xmlns:a16="http://schemas.microsoft.com/office/drawing/2014/main" id="{1F458274-F48E-49EE-B3AC-80EE6E72A825}"/>
              </a:ext>
            </a:extLst>
          </p:cNvPr>
          <p:cNvSpPr/>
          <p:nvPr/>
        </p:nvSpPr>
        <p:spPr>
          <a:xfrm>
            <a:off x="4785649" y="0"/>
            <a:ext cx="3375589" cy="685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270"/>
              <a:gd name="f9" fmla="+- 0 0 -180"/>
              <a:gd name="f10" fmla="+- 0 0 -90"/>
              <a:gd name="f11" fmla="abs f3"/>
              <a:gd name="f12" fmla="abs f4"/>
              <a:gd name="f13" fmla="abs f5"/>
              <a:gd name="f14" fmla="*/ f7 f0 1"/>
              <a:gd name="f15" fmla="*/ f8 f0 1"/>
              <a:gd name="f16" fmla="*/ f9 f0 1"/>
              <a:gd name="f17" fmla="*/ f10 f0 1"/>
              <a:gd name="f18" fmla="?: f11 f3 1"/>
              <a:gd name="f19" fmla="?: f12 f4 1"/>
              <a:gd name="f20" fmla="?: f13 f5 1"/>
              <a:gd name="f21" fmla="*/ f14 1 f2"/>
              <a:gd name="f22" fmla="*/ f15 1 f2"/>
              <a:gd name="f23" fmla="*/ f16 1 f2"/>
              <a:gd name="f24" fmla="*/ f17 1 f2"/>
              <a:gd name="f25" fmla="*/ f18 1 21600"/>
              <a:gd name="f26" fmla="*/ f19 1 21600"/>
              <a:gd name="f27" fmla="*/ 21600 f18 1"/>
              <a:gd name="f28" fmla="*/ 21600 f19 1"/>
              <a:gd name="f29" fmla="+- f21 0 f1"/>
              <a:gd name="f30" fmla="+- f22 0 f1"/>
              <a:gd name="f31" fmla="+- f23 0 f1"/>
              <a:gd name="f32" fmla="+- f24 0 f1"/>
              <a:gd name="f33" fmla="min f26 f25"/>
              <a:gd name="f34" fmla="*/ f27 1 f20"/>
              <a:gd name="f35" fmla="*/ f28 1 f20"/>
              <a:gd name="f36" fmla="val f34"/>
              <a:gd name="f37" fmla="val f35"/>
              <a:gd name="f38" fmla="*/ f6 f33 1"/>
              <a:gd name="f39" fmla="+- f37 0 f6"/>
              <a:gd name="f40" fmla="+- f36 0 f6"/>
              <a:gd name="f41" fmla="*/ f37 f33 1"/>
              <a:gd name="f42" fmla="*/ f36 f33 1"/>
              <a:gd name="f43" fmla="*/ f39 1 2"/>
              <a:gd name="f44" fmla="*/ f40 1 2"/>
              <a:gd name="f45" fmla="*/ f40 f6 1"/>
              <a:gd name="f46" fmla="+- f6 f43 0"/>
              <a:gd name="f47" fmla="*/ f45 1 200000"/>
              <a:gd name="f48" fmla="*/ f45 1 100000"/>
              <a:gd name="f49" fmla="+- f47 f44 0"/>
              <a:gd name="f50" fmla="*/ f47 f33 1"/>
              <a:gd name="f51" fmla="*/ f46 f33 1"/>
              <a:gd name="f52" fmla="*/ f48 f33 1"/>
              <a:gd name="f53" fmla="*/ f49 f3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52" y="f38"/>
              </a:cxn>
              <a:cxn ang="f30">
                <a:pos x="f50" y="f51"/>
              </a:cxn>
              <a:cxn ang="f31">
                <a:pos x="f38" y="f41"/>
              </a:cxn>
              <a:cxn ang="f31">
                <a:pos x="f52" y="f41"/>
              </a:cxn>
              <a:cxn ang="f31">
                <a:pos x="f42" y="f41"/>
              </a:cxn>
              <a:cxn ang="f32">
                <a:pos x="f53" y="f51"/>
              </a:cxn>
            </a:cxnLst>
            <a:rect l="f50" t="f51" r="f53" b="f41"/>
            <a:pathLst>
              <a:path>
                <a:moveTo>
                  <a:pt x="f38" y="f41"/>
                </a:moveTo>
                <a:lnTo>
                  <a:pt x="f52" y="f38"/>
                </a:lnTo>
                <a:lnTo>
                  <a:pt x="f42" y="f41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35002" y="785533"/>
            <a:ext cx="1219199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solidFill>
                  <a:srgbClr val="FFFFFF"/>
                </a:solidFill>
                <a:latin typeface="Calibri"/>
              </a:rPr>
              <a:t>Questions?</a:t>
            </a:r>
            <a:endParaRPr lang="fr-FR" sz="36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FF55C-A4C0-4509-9AC7-DA9DE8E1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386" y="989196"/>
            <a:ext cx="1415612" cy="13385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23CD1-5DE6-48EA-BC3A-C948627CCE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3" y="6356351"/>
            <a:ext cx="4114800" cy="365129"/>
          </a:xfrm>
        </p:spPr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762976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Fabien Dibot</dc:creator>
  <cp:lastModifiedBy>Francois-Xavier Cat</cp:lastModifiedBy>
  <cp:revision>135</cp:revision>
  <dcterms:created xsi:type="dcterms:W3CDTF">2018-06-12T12:37:47Z</dcterms:created>
  <dcterms:modified xsi:type="dcterms:W3CDTF">2019-09-25T04:56:13Z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1fccfb-80ca-4fe1-a574-1516544edb53_Enabled">
    <vt:lpwstr>True</vt:lpwstr>
  </property>
  <property fmtid="{D5CDD505-2E9C-101B-9397-08002B2CF9AE}" pid="3" name="MSIP_Label_2e1fccfb-80ca-4fe1-a574-1516544edb53_SiteId">
    <vt:lpwstr>364e5b87-c1c7-420d-9bee-c35d19b557a1</vt:lpwstr>
  </property>
  <property fmtid="{D5CDD505-2E9C-101B-9397-08002B2CF9AE}" pid="4" name="MSIP_Label_2e1fccfb-80ca-4fe1-a574-1516544edb53_Owner">
    <vt:lpwstr>Stephane.VanGulick@swisscom.com</vt:lpwstr>
  </property>
  <property fmtid="{D5CDD505-2E9C-101B-9397-08002B2CF9AE}" pid="5" name="MSIP_Label_2e1fccfb-80ca-4fe1-a574-1516544edb53_SetDate">
    <vt:lpwstr>2018-08-27T06:50:25.5736567Z</vt:lpwstr>
  </property>
  <property fmtid="{D5CDD505-2E9C-101B-9397-08002B2CF9AE}" pid="6" name="MSIP_Label_2e1fccfb-80ca-4fe1-a574-1516544edb53_Name">
    <vt:lpwstr>C2 Internal</vt:lpwstr>
  </property>
  <property fmtid="{D5CDD505-2E9C-101B-9397-08002B2CF9AE}" pid="7" name="MSIP_Label_2e1fccfb-80ca-4fe1-a574-1516544edb53_Application">
    <vt:lpwstr>Microsoft Azure Information Protection</vt:lpwstr>
  </property>
  <property fmtid="{D5CDD505-2E9C-101B-9397-08002B2CF9AE}" pid="8" name="MSIP_Label_2e1fccfb-80ca-4fe1-a574-1516544edb53_Extended_MSFT_Method">
    <vt:lpwstr>Automatic</vt:lpwstr>
  </property>
  <property fmtid="{D5CDD505-2E9C-101B-9397-08002B2CF9AE}" pid="9" name="Sensitivity">
    <vt:lpwstr>C2 Internal</vt:lpwstr>
  </property>
</Properties>
</file>